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73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7"/>
    <p:restoredTop sz="94719"/>
  </p:normalViewPr>
  <p:slideViewPr>
    <p:cSldViewPr snapToGrid="0">
      <p:cViewPr varScale="1">
        <p:scale>
          <a:sx n="106" d="100"/>
          <a:sy n="106" d="100"/>
        </p:scale>
        <p:origin x="9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B62287-CDFB-4B15-B912-C2111296FD7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662BA50-4D18-45DB-990E-05BB7E162E45}">
      <dgm:prSet/>
      <dgm:spPr/>
      <dgm:t>
        <a:bodyPr/>
        <a:lstStyle/>
        <a:p>
          <a:pPr>
            <a:defRPr cap="all"/>
          </a:pPr>
          <a:r>
            <a:rPr lang="en-US" baseline="0"/>
            <a:t>Setting Goals</a:t>
          </a:r>
          <a:endParaRPr lang="en-US"/>
        </a:p>
      </dgm:t>
    </dgm:pt>
    <dgm:pt modelId="{D1129994-D3B0-4B72-88D1-7626CF44EA95}" type="parTrans" cxnId="{AD550A7A-A7D4-45C8-B6B7-4D2E570D8186}">
      <dgm:prSet/>
      <dgm:spPr/>
      <dgm:t>
        <a:bodyPr/>
        <a:lstStyle/>
        <a:p>
          <a:endParaRPr lang="en-US"/>
        </a:p>
      </dgm:t>
    </dgm:pt>
    <dgm:pt modelId="{0CA26673-3865-4E2C-80B6-8AFA45DBE227}" type="sibTrans" cxnId="{AD550A7A-A7D4-45C8-B6B7-4D2E570D8186}">
      <dgm:prSet/>
      <dgm:spPr/>
      <dgm:t>
        <a:bodyPr/>
        <a:lstStyle/>
        <a:p>
          <a:endParaRPr lang="en-US"/>
        </a:p>
      </dgm:t>
    </dgm:pt>
    <dgm:pt modelId="{421CBB1B-CC15-4B52-AD4B-236DF59095B3}">
      <dgm:prSet/>
      <dgm:spPr/>
      <dgm:t>
        <a:bodyPr/>
        <a:lstStyle/>
        <a:p>
          <a:pPr>
            <a:defRPr cap="all"/>
          </a:pPr>
          <a:r>
            <a:rPr lang="en-US" baseline="0"/>
            <a:t>Extracurricular Activities </a:t>
          </a:r>
          <a:endParaRPr lang="en-US"/>
        </a:p>
      </dgm:t>
    </dgm:pt>
    <dgm:pt modelId="{9FBB47E7-C26A-49BD-A21B-1435BA46A1C2}" type="parTrans" cxnId="{D19014DE-AB68-4321-AEBD-1E192134DD8F}">
      <dgm:prSet/>
      <dgm:spPr/>
      <dgm:t>
        <a:bodyPr/>
        <a:lstStyle/>
        <a:p>
          <a:endParaRPr lang="en-US"/>
        </a:p>
      </dgm:t>
    </dgm:pt>
    <dgm:pt modelId="{BF062954-2263-4685-BDA3-57DDF5AF4993}" type="sibTrans" cxnId="{D19014DE-AB68-4321-AEBD-1E192134DD8F}">
      <dgm:prSet/>
      <dgm:spPr/>
      <dgm:t>
        <a:bodyPr/>
        <a:lstStyle/>
        <a:p>
          <a:endParaRPr lang="en-US"/>
        </a:p>
      </dgm:t>
    </dgm:pt>
    <dgm:pt modelId="{05C23C6A-D2FC-414B-A324-6F4E84A166F1}">
      <dgm:prSet/>
      <dgm:spPr/>
      <dgm:t>
        <a:bodyPr/>
        <a:lstStyle/>
        <a:p>
          <a:pPr>
            <a:defRPr cap="all"/>
          </a:pPr>
          <a:r>
            <a:rPr lang="en-US" baseline="0"/>
            <a:t>Course Selection &amp; Grades</a:t>
          </a:r>
          <a:endParaRPr lang="en-US"/>
        </a:p>
      </dgm:t>
    </dgm:pt>
    <dgm:pt modelId="{2FD72C89-CF74-4362-B207-9B320534A415}" type="parTrans" cxnId="{02811752-0103-40FF-81DF-44E00BBDCAD2}">
      <dgm:prSet/>
      <dgm:spPr/>
      <dgm:t>
        <a:bodyPr/>
        <a:lstStyle/>
        <a:p>
          <a:endParaRPr lang="en-US"/>
        </a:p>
      </dgm:t>
    </dgm:pt>
    <dgm:pt modelId="{FD2E194B-F7E1-4460-B78B-A92169586689}" type="sibTrans" cxnId="{02811752-0103-40FF-81DF-44E00BBDCAD2}">
      <dgm:prSet/>
      <dgm:spPr/>
      <dgm:t>
        <a:bodyPr/>
        <a:lstStyle/>
        <a:p>
          <a:endParaRPr lang="en-US"/>
        </a:p>
      </dgm:t>
    </dgm:pt>
    <dgm:pt modelId="{0D8E49E6-02C7-41B7-B66A-4D9B20C1A4AF}">
      <dgm:prSet/>
      <dgm:spPr/>
      <dgm:t>
        <a:bodyPr/>
        <a:lstStyle/>
        <a:p>
          <a:pPr>
            <a:defRPr cap="all"/>
          </a:pPr>
          <a:r>
            <a:rPr lang="en-US" baseline="0"/>
            <a:t>College Visits </a:t>
          </a:r>
          <a:endParaRPr lang="en-US"/>
        </a:p>
      </dgm:t>
    </dgm:pt>
    <dgm:pt modelId="{8DAE85D5-1E5E-4F35-8793-CC9BFB083C39}" type="parTrans" cxnId="{BF318109-56CC-4A8B-8E63-59FFA99B6925}">
      <dgm:prSet/>
      <dgm:spPr/>
      <dgm:t>
        <a:bodyPr/>
        <a:lstStyle/>
        <a:p>
          <a:endParaRPr lang="en-US"/>
        </a:p>
      </dgm:t>
    </dgm:pt>
    <dgm:pt modelId="{6618EF7C-DC37-494E-8ADA-1E369D83F7E9}" type="sibTrans" cxnId="{BF318109-56CC-4A8B-8E63-59FFA99B6925}">
      <dgm:prSet/>
      <dgm:spPr/>
      <dgm:t>
        <a:bodyPr/>
        <a:lstStyle/>
        <a:p>
          <a:endParaRPr lang="en-US"/>
        </a:p>
      </dgm:t>
    </dgm:pt>
    <dgm:pt modelId="{87CCC767-E5F3-4943-BE6E-B63BE1030BCC}">
      <dgm:prSet/>
      <dgm:spPr/>
      <dgm:t>
        <a:bodyPr/>
        <a:lstStyle/>
        <a:p>
          <a:pPr>
            <a:defRPr cap="all"/>
          </a:pPr>
          <a:r>
            <a:rPr lang="en-US" baseline="0"/>
            <a:t>Testing (PSAT)</a:t>
          </a:r>
          <a:endParaRPr lang="en-US"/>
        </a:p>
      </dgm:t>
    </dgm:pt>
    <dgm:pt modelId="{85B59876-6F23-4C70-8C8E-4B2464EC850B}" type="parTrans" cxnId="{02DF5CC9-E6D6-4B8A-B725-FE084897A47E}">
      <dgm:prSet/>
      <dgm:spPr/>
      <dgm:t>
        <a:bodyPr/>
        <a:lstStyle/>
        <a:p>
          <a:endParaRPr lang="en-US"/>
        </a:p>
      </dgm:t>
    </dgm:pt>
    <dgm:pt modelId="{B7E1204F-F410-4FC8-9F75-C21F4D6BAF00}" type="sibTrans" cxnId="{02DF5CC9-E6D6-4B8A-B725-FE084897A47E}">
      <dgm:prSet/>
      <dgm:spPr/>
      <dgm:t>
        <a:bodyPr/>
        <a:lstStyle/>
        <a:p>
          <a:endParaRPr lang="en-US"/>
        </a:p>
      </dgm:t>
    </dgm:pt>
    <dgm:pt modelId="{65FB53EE-BB40-486C-8505-98AADF2536C7}">
      <dgm:prSet/>
      <dgm:spPr/>
      <dgm:t>
        <a:bodyPr/>
        <a:lstStyle/>
        <a:p>
          <a:pPr>
            <a:defRPr cap="all"/>
          </a:pPr>
          <a:r>
            <a:rPr lang="en-US" baseline="0"/>
            <a:t>Paying for College </a:t>
          </a:r>
          <a:endParaRPr lang="en-US"/>
        </a:p>
      </dgm:t>
    </dgm:pt>
    <dgm:pt modelId="{2918939F-4CBA-49FE-961C-BA3ECFDC5FA7}" type="parTrans" cxnId="{4DCAB8AB-6FBC-48E1-A1B1-696B8332CC1A}">
      <dgm:prSet/>
      <dgm:spPr/>
      <dgm:t>
        <a:bodyPr/>
        <a:lstStyle/>
        <a:p>
          <a:endParaRPr lang="en-US"/>
        </a:p>
      </dgm:t>
    </dgm:pt>
    <dgm:pt modelId="{9EAA1488-49A2-4515-B88A-28F0D9FE82DA}" type="sibTrans" cxnId="{4DCAB8AB-6FBC-48E1-A1B1-696B8332CC1A}">
      <dgm:prSet/>
      <dgm:spPr/>
      <dgm:t>
        <a:bodyPr/>
        <a:lstStyle/>
        <a:p>
          <a:endParaRPr lang="en-US"/>
        </a:p>
      </dgm:t>
    </dgm:pt>
    <dgm:pt modelId="{8953BC2C-48FB-3B48-9C37-EF265906D41C}" type="pres">
      <dgm:prSet presAssocID="{E1B62287-CDFB-4B15-B912-C2111296FD71}" presName="diagram" presStyleCnt="0">
        <dgm:presLayoutVars>
          <dgm:dir/>
          <dgm:resizeHandles val="exact"/>
        </dgm:presLayoutVars>
      </dgm:prSet>
      <dgm:spPr/>
    </dgm:pt>
    <dgm:pt modelId="{1A1D0E30-E90B-C34B-9810-3B1469B9A0AD}" type="pres">
      <dgm:prSet presAssocID="{8662BA50-4D18-45DB-990E-05BB7E162E45}" presName="node" presStyleLbl="node1" presStyleIdx="0" presStyleCnt="6">
        <dgm:presLayoutVars>
          <dgm:bulletEnabled val="1"/>
        </dgm:presLayoutVars>
      </dgm:prSet>
      <dgm:spPr/>
    </dgm:pt>
    <dgm:pt modelId="{DA0A1536-68CD-C445-A5EA-C8FEE524A839}" type="pres">
      <dgm:prSet presAssocID="{0CA26673-3865-4E2C-80B6-8AFA45DBE227}" presName="sibTrans" presStyleCnt="0"/>
      <dgm:spPr/>
    </dgm:pt>
    <dgm:pt modelId="{349A93D1-D04F-6545-A391-75DB3AA755FE}" type="pres">
      <dgm:prSet presAssocID="{421CBB1B-CC15-4B52-AD4B-236DF59095B3}" presName="node" presStyleLbl="node1" presStyleIdx="1" presStyleCnt="6">
        <dgm:presLayoutVars>
          <dgm:bulletEnabled val="1"/>
        </dgm:presLayoutVars>
      </dgm:prSet>
      <dgm:spPr/>
    </dgm:pt>
    <dgm:pt modelId="{C65FDCBB-77DC-6243-9545-F4C488FDAA16}" type="pres">
      <dgm:prSet presAssocID="{BF062954-2263-4685-BDA3-57DDF5AF4993}" presName="sibTrans" presStyleCnt="0"/>
      <dgm:spPr/>
    </dgm:pt>
    <dgm:pt modelId="{014C5502-F4A9-EF40-988A-24EABAD347E2}" type="pres">
      <dgm:prSet presAssocID="{05C23C6A-D2FC-414B-A324-6F4E84A166F1}" presName="node" presStyleLbl="node1" presStyleIdx="2" presStyleCnt="6">
        <dgm:presLayoutVars>
          <dgm:bulletEnabled val="1"/>
        </dgm:presLayoutVars>
      </dgm:prSet>
      <dgm:spPr/>
    </dgm:pt>
    <dgm:pt modelId="{4D19DF1D-5C0B-694F-B853-6CA16FBDFC60}" type="pres">
      <dgm:prSet presAssocID="{FD2E194B-F7E1-4460-B78B-A92169586689}" presName="sibTrans" presStyleCnt="0"/>
      <dgm:spPr/>
    </dgm:pt>
    <dgm:pt modelId="{00530FB0-7986-E649-82F8-B62FE9B43B11}" type="pres">
      <dgm:prSet presAssocID="{0D8E49E6-02C7-41B7-B66A-4D9B20C1A4AF}" presName="node" presStyleLbl="node1" presStyleIdx="3" presStyleCnt="6">
        <dgm:presLayoutVars>
          <dgm:bulletEnabled val="1"/>
        </dgm:presLayoutVars>
      </dgm:prSet>
      <dgm:spPr/>
    </dgm:pt>
    <dgm:pt modelId="{8D8030EA-9AC1-B84A-86A1-31077B10D4E8}" type="pres">
      <dgm:prSet presAssocID="{6618EF7C-DC37-494E-8ADA-1E369D83F7E9}" presName="sibTrans" presStyleCnt="0"/>
      <dgm:spPr/>
    </dgm:pt>
    <dgm:pt modelId="{1EAFCA17-8F59-C443-8B74-4D529758AF00}" type="pres">
      <dgm:prSet presAssocID="{87CCC767-E5F3-4943-BE6E-B63BE1030BCC}" presName="node" presStyleLbl="node1" presStyleIdx="4" presStyleCnt="6">
        <dgm:presLayoutVars>
          <dgm:bulletEnabled val="1"/>
        </dgm:presLayoutVars>
      </dgm:prSet>
      <dgm:spPr/>
    </dgm:pt>
    <dgm:pt modelId="{E555F998-423F-774D-9BB2-784D7EAF1D88}" type="pres">
      <dgm:prSet presAssocID="{B7E1204F-F410-4FC8-9F75-C21F4D6BAF00}" presName="sibTrans" presStyleCnt="0"/>
      <dgm:spPr/>
    </dgm:pt>
    <dgm:pt modelId="{37F00E01-80FA-4C4C-95D2-3CFE1285659C}" type="pres">
      <dgm:prSet presAssocID="{65FB53EE-BB40-486C-8505-98AADF2536C7}" presName="node" presStyleLbl="node1" presStyleIdx="5" presStyleCnt="6">
        <dgm:presLayoutVars>
          <dgm:bulletEnabled val="1"/>
        </dgm:presLayoutVars>
      </dgm:prSet>
      <dgm:spPr/>
    </dgm:pt>
  </dgm:ptLst>
  <dgm:cxnLst>
    <dgm:cxn modelId="{BF318109-56CC-4A8B-8E63-59FFA99B6925}" srcId="{E1B62287-CDFB-4B15-B912-C2111296FD71}" destId="{0D8E49E6-02C7-41B7-B66A-4D9B20C1A4AF}" srcOrd="3" destOrd="0" parTransId="{8DAE85D5-1E5E-4F35-8793-CC9BFB083C39}" sibTransId="{6618EF7C-DC37-494E-8ADA-1E369D83F7E9}"/>
    <dgm:cxn modelId="{9A1DA447-331C-F547-B262-B5EC15F07AE4}" type="presOf" srcId="{E1B62287-CDFB-4B15-B912-C2111296FD71}" destId="{8953BC2C-48FB-3B48-9C37-EF265906D41C}" srcOrd="0" destOrd="0" presId="urn:microsoft.com/office/officeart/2005/8/layout/default"/>
    <dgm:cxn modelId="{5B2BDC4D-DD82-544B-A284-5E9482C8D68C}" type="presOf" srcId="{87CCC767-E5F3-4943-BE6E-B63BE1030BCC}" destId="{1EAFCA17-8F59-C443-8B74-4D529758AF00}" srcOrd="0" destOrd="0" presId="urn:microsoft.com/office/officeart/2005/8/layout/default"/>
    <dgm:cxn modelId="{02811752-0103-40FF-81DF-44E00BBDCAD2}" srcId="{E1B62287-CDFB-4B15-B912-C2111296FD71}" destId="{05C23C6A-D2FC-414B-A324-6F4E84A166F1}" srcOrd="2" destOrd="0" parTransId="{2FD72C89-CF74-4362-B207-9B320534A415}" sibTransId="{FD2E194B-F7E1-4460-B78B-A92169586689}"/>
    <dgm:cxn modelId="{1DC00E75-E1A3-4143-AC30-82F2E9313D68}" type="presOf" srcId="{05C23C6A-D2FC-414B-A324-6F4E84A166F1}" destId="{014C5502-F4A9-EF40-988A-24EABAD347E2}" srcOrd="0" destOrd="0" presId="urn:microsoft.com/office/officeart/2005/8/layout/default"/>
    <dgm:cxn modelId="{AD550A7A-A7D4-45C8-B6B7-4D2E570D8186}" srcId="{E1B62287-CDFB-4B15-B912-C2111296FD71}" destId="{8662BA50-4D18-45DB-990E-05BB7E162E45}" srcOrd="0" destOrd="0" parTransId="{D1129994-D3B0-4B72-88D1-7626CF44EA95}" sibTransId="{0CA26673-3865-4E2C-80B6-8AFA45DBE227}"/>
    <dgm:cxn modelId="{84530985-9AC0-D04C-8B04-9A006B96CE87}" type="presOf" srcId="{8662BA50-4D18-45DB-990E-05BB7E162E45}" destId="{1A1D0E30-E90B-C34B-9810-3B1469B9A0AD}" srcOrd="0" destOrd="0" presId="urn:microsoft.com/office/officeart/2005/8/layout/default"/>
    <dgm:cxn modelId="{107CD985-4897-4945-9BBC-6F10A23EF027}" type="presOf" srcId="{421CBB1B-CC15-4B52-AD4B-236DF59095B3}" destId="{349A93D1-D04F-6545-A391-75DB3AA755FE}" srcOrd="0" destOrd="0" presId="urn:microsoft.com/office/officeart/2005/8/layout/default"/>
    <dgm:cxn modelId="{C5BFEB85-7568-7B41-817B-B7F85423BA08}" type="presOf" srcId="{0D8E49E6-02C7-41B7-B66A-4D9B20C1A4AF}" destId="{00530FB0-7986-E649-82F8-B62FE9B43B11}" srcOrd="0" destOrd="0" presId="urn:microsoft.com/office/officeart/2005/8/layout/default"/>
    <dgm:cxn modelId="{4DCAB8AB-6FBC-48E1-A1B1-696B8332CC1A}" srcId="{E1B62287-CDFB-4B15-B912-C2111296FD71}" destId="{65FB53EE-BB40-486C-8505-98AADF2536C7}" srcOrd="5" destOrd="0" parTransId="{2918939F-4CBA-49FE-961C-BA3ECFDC5FA7}" sibTransId="{9EAA1488-49A2-4515-B88A-28F0D9FE82DA}"/>
    <dgm:cxn modelId="{02DF5CC9-E6D6-4B8A-B725-FE084897A47E}" srcId="{E1B62287-CDFB-4B15-B912-C2111296FD71}" destId="{87CCC767-E5F3-4943-BE6E-B63BE1030BCC}" srcOrd="4" destOrd="0" parTransId="{85B59876-6F23-4C70-8C8E-4B2464EC850B}" sibTransId="{B7E1204F-F410-4FC8-9F75-C21F4D6BAF00}"/>
    <dgm:cxn modelId="{4D661ED5-78AC-4042-B61A-A11B8DD77EFA}" type="presOf" srcId="{65FB53EE-BB40-486C-8505-98AADF2536C7}" destId="{37F00E01-80FA-4C4C-95D2-3CFE1285659C}" srcOrd="0" destOrd="0" presId="urn:microsoft.com/office/officeart/2005/8/layout/default"/>
    <dgm:cxn modelId="{D19014DE-AB68-4321-AEBD-1E192134DD8F}" srcId="{E1B62287-CDFB-4B15-B912-C2111296FD71}" destId="{421CBB1B-CC15-4B52-AD4B-236DF59095B3}" srcOrd="1" destOrd="0" parTransId="{9FBB47E7-C26A-49BD-A21B-1435BA46A1C2}" sibTransId="{BF062954-2263-4685-BDA3-57DDF5AF4993}"/>
    <dgm:cxn modelId="{9B70BD68-631D-AC48-8BD0-5E2678413B3D}" type="presParOf" srcId="{8953BC2C-48FB-3B48-9C37-EF265906D41C}" destId="{1A1D0E30-E90B-C34B-9810-3B1469B9A0AD}" srcOrd="0" destOrd="0" presId="urn:microsoft.com/office/officeart/2005/8/layout/default"/>
    <dgm:cxn modelId="{881424EE-920F-C041-BB00-69B9F2C2CBEC}" type="presParOf" srcId="{8953BC2C-48FB-3B48-9C37-EF265906D41C}" destId="{DA0A1536-68CD-C445-A5EA-C8FEE524A839}" srcOrd="1" destOrd="0" presId="urn:microsoft.com/office/officeart/2005/8/layout/default"/>
    <dgm:cxn modelId="{BA231A44-552E-A942-A61E-127714C4FEEF}" type="presParOf" srcId="{8953BC2C-48FB-3B48-9C37-EF265906D41C}" destId="{349A93D1-D04F-6545-A391-75DB3AA755FE}" srcOrd="2" destOrd="0" presId="urn:microsoft.com/office/officeart/2005/8/layout/default"/>
    <dgm:cxn modelId="{75DC1548-8DBB-D34F-8F8F-4953F345977D}" type="presParOf" srcId="{8953BC2C-48FB-3B48-9C37-EF265906D41C}" destId="{C65FDCBB-77DC-6243-9545-F4C488FDAA16}" srcOrd="3" destOrd="0" presId="urn:microsoft.com/office/officeart/2005/8/layout/default"/>
    <dgm:cxn modelId="{0399FCEC-14CD-2944-BA91-7D35FA4DF71C}" type="presParOf" srcId="{8953BC2C-48FB-3B48-9C37-EF265906D41C}" destId="{014C5502-F4A9-EF40-988A-24EABAD347E2}" srcOrd="4" destOrd="0" presId="urn:microsoft.com/office/officeart/2005/8/layout/default"/>
    <dgm:cxn modelId="{B6429D5E-DD76-7449-9DD4-A8FB6BDE9F38}" type="presParOf" srcId="{8953BC2C-48FB-3B48-9C37-EF265906D41C}" destId="{4D19DF1D-5C0B-694F-B853-6CA16FBDFC60}" srcOrd="5" destOrd="0" presId="urn:microsoft.com/office/officeart/2005/8/layout/default"/>
    <dgm:cxn modelId="{7A22C6BF-0BEC-F144-A362-A2750E823D35}" type="presParOf" srcId="{8953BC2C-48FB-3B48-9C37-EF265906D41C}" destId="{00530FB0-7986-E649-82F8-B62FE9B43B11}" srcOrd="6" destOrd="0" presId="urn:microsoft.com/office/officeart/2005/8/layout/default"/>
    <dgm:cxn modelId="{8FE00DF4-3E5D-9145-8D70-F848AFB431B4}" type="presParOf" srcId="{8953BC2C-48FB-3B48-9C37-EF265906D41C}" destId="{8D8030EA-9AC1-B84A-86A1-31077B10D4E8}" srcOrd="7" destOrd="0" presId="urn:microsoft.com/office/officeart/2005/8/layout/default"/>
    <dgm:cxn modelId="{577DB615-27C4-C64E-AEC9-BC64A8EDE141}" type="presParOf" srcId="{8953BC2C-48FB-3B48-9C37-EF265906D41C}" destId="{1EAFCA17-8F59-C443-8B74-4D529758AF00}" srcOrd="8" destOrd="0" presId="urn:microsoft.com/office/officeart/2005/8/layout/default"/>
    <dgm:cxn modelId="{8D43D228-D010-FF48-968E-83ECAC9C2194}" type="presParOf" srcId="{8953BC2C-48FB-3B48-9C37-EF265906D41C}" destId="{E555F998-423F-774D-9BB2-784D7EAF1D88}" srcOrd="9" destOrd="0" presId="urn:microsoft.com/office/officeart/2005/8/layout/default"/>
    <dgm:cxn modelId="{46EC1BCE-B0F7-7D41-B31D-816531105C79}" type="presParOf" srcId="{8953BC2C-48FB-3B48-9C37-EF265906D41C}" destId="{37F00E01-80FA-4C4C-95D2-3CFE1285659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87BEB8-5858-43DA-8053-7064B857FD0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6827C0C-79ED-4CE5-B5EF-29C9A5BE2C6B}">
      <dgm:prSet/>
      <dgm:spPr/>
      <dgm:t>
        <a:bodyPr/>
        <a:lstStyle/>
        <a:p>
          <a:r>
            <a:rPr lang="en-US" baseline="0"/>
            <a:t>Visit a nearby college (University of Houston , Rice University, Houston Community College, Houston Christian University) </a:t>
          </a:r>
          <a:endParaRPr lang="en-US"/>
        </a:p>
      </dgm:t>
    </dgm:pt>
    <dgm:pt modelId="{8B31F95E-F647-4979-B166-3F95E10160E1}" type="parTrans" cxnId="{1ABEB149-3983-4C0C-9745-D1CB18184463}">
      <dgm:prSet/>
      <dgm:spPr/>
      <dgm:t>
        <a:bodyPr/>
        <a:lstStyle/>
        <a:p>
          <a:endParaRPr lang="en-US"/>
        </a:p>
      </dgm:t>
    </dgm:pt>
    <dgm:pt modelId="{3B430682-D109-4080-8660-A466769FE7C6}" type="sibTrans" cxnId="{1ABEB149-3983-4C0C-9745-D1CB18184463}">
      <dgm:prSet/>
      <dgm:spPr/>
      <dgm:t>
        <a:bodyPr/>
        <a:lstStyle/>
        <a:p>
          <a:endParaRPr lang="en-US"/>
        </a:p>
      </dgm:t>
    </dgm:pt>
    <dgm:pt modelId="{3CBB9B50-8D7E-450B-B704-BD7BAC9740DB}">
      <dgm:prSet/>
      <dgm:spPr/>
      <dgm:t>
        <a:bodyPr/>
        <a:lstStyle/>
        <a:p>
          <a:r>
            <a:rPr lang="en-US" baseline="0"/>
            <a:t>Tours, upcoming events, college classes </a:t>
          </a:r>
          <a:endParaRPr lang="en-US"/>
        </a:p>
      </dgm:t>
    </dgm:pt>
    <dgm:pt modelId="{F68D8373-B00F-4E63-BEB0-237EF4A33C74}" type="parTrans" cxnId="{3F033211-540E-4D2A-88C1-BC20848115C2}">
      <dgm:prSet/>
      <dgm:spPr/>
      <dgm:t>
        <a:bodyPr/>
        <a:lstStyle/>
        <a:p>
          <a:endParaRPr lang="en-US"/>
        </a:p>
      </dgm:t>
    </dgm:pt>
    <dgm:pt modelId="{28B9D203-0A8A-443C-9EB2-8F9941029F4C}" type="sibTrans" cxnId="{3F033211-540E-4D2A-88C1-BC20848115C2}">
      <dgm:prSet/>
      <dgm:spPr/>
      <dgm:t>
        <a:bodyPr/>
        <a:lstStyle/>
        <a:p>
          <a:endParaRPr lang="en-US"/>
        </a:p>
      </dgm:t>
    </dgm:pt>
    <dgm:pt modelId="{01776D93-15DC-441E-B098-AA074F873E83}">
      <dgm:prSet/>
      <dgm:spPr/>
      <dgm:t>
        <a:bodyPr/>
        <a:lstStyle/>
        <a:p>
          <a:r>
            <a:rPr lang="en-US" baseline="0"/>
            <a:t>College Fairs </a:t>
          </a:r>
          <a:endParaRPr lang="en-US"/>
        </a:p>
      </dgm:t>
    </dgm:pt>
    <dgm:pt modelId="{3A64D462-72FC-4B08-AEFE-F1B1F61475ED}" type="parTrans" cxnId="{85B631AC-4EB5-44B5-A844-6D064C6B7255}">
      <dgm:prSet/>
      <dgm:spPr/>
      <dgm:t>
        <a:bodyPr/>
        <a:lstStyle/>
        <a:p>
          <a:endParaRPr lang="en-US"/>
        </a:p>
      </dgm:t>
    </dgm:pt>
    <dgm:pt modelId="{457DA8C4-EE91-4AAB-B4F0-112B9A781AD7}" type="sibTrans" cxnId="{85B631AC-4EB5-44B5-A844-6D064C6B7255}">
      <dgm:prSet/>
      <dgm:spPr/>
      <dgm:t>
        <a:bodyPr/>
        <a:lstStyle/>
        <a:p>
          <a:endParaRPr lang="en-US"/>
        </a:p>
      </dgm:t>
    </dgm:pt>
    <dgm:pt modelId="{7BE59C9B-2D50-464C-B7F8-FCE7B11E30BC}" type="pres">
      <dgm:prSet presAssocID="{7F87BEB8-5858-43DA-8053-7064B857FD0A}" presName="root" presStyleCnt="0">
        <dgm:presLayoutVars>
          <dgm:dir/>
          <dgm:resizeHandles val="exact"/>
        </dgm:presLayoutVars>
      </dgm:prSet>
      <dgm:spPr/>
    </dgm:pt>
    <dgm:pt modelId="{85B2EC8B-2C59-4609-8B6D-7B51C8F2ADFA}" type="pres">
      <dgm:prSet presAssocID="{C6827C0C-79ED-4CE5-B5EF-29C9A5BE2C6B}" presName="compNode" presStyleCnt="0"/>
      <dgm:spPr/>
    </dgm:pt>
    <dgm:pt modelId="{1657BC7A-F2D8-4A97-933B-2B3F259B77C4}" type="pres">
      <dgm:prSet presAssocID="{C6827C0C-79ED-4CE5-B5EF-29C9A5BE2C6B}" presName="bgRect" presStyleLbl="bgShp" presStyleIdx="0" presStyleCnt="3"/>
      <dgm:spPr/>
    </dgm:pt>
    <dgm:pt modelId="{C6EB5507-F6D8-42DA-B8B1-6A59443CF260}" type="pres">
      <dgm:prSet presAssocID="{C6827C0C-79ED-4CE5-B5EF-29C9A5BE2C6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3F16A79-B28A-4CB3-A6B5-94BCEF3D1954}" type="pres">
      <dgm:prSet presAssocID="{C6827C0C-79ED-4CE5-B5EF-29C9A5BE2C6B}" presName="spaceRect" presStyleCnt="0"/>
      <dgm:spPr/>
    </dgm:pt>
    <dgm:pt modelId="{F337517C-A4F8-4C26-A01F-5D614FA5C435}" type="pres">
      <dgm:prSet presAssocID="{C6827C0C-79ED-4CE5-B5EF-29C9A5BE2C6B}" presName="parTx" presStyleLbl="revTx" presStyleIdx="0" presStyleCnt="3">
        <dgm:presLayoutVars>
          <dgm:chMax val="0"/>
          <dgm:chPref val="0"/>
        </dgm:presLayoutVars>
      </dgm:prSet>
      <dgm:spPr/>
    </dgm:pt>
    <dgm:pt modelId="{FEEE9363-98C4-46FC-82CE-33905AE2608E}" type="pres">
      <dgm:prSet presAssocID="{3B430682-D109-4080-8660-A466769FE7C6}" presName="sibTrans" presStyleCnt="0"/>
      <dgm:spPr/>
    </dgm:pt>
    <dgm:pt modelId="{8EC14B55-9575-407C-A777-E0480F8FCE99}" type="pres">
      <dgm:prSet presAssocID="{3CBB9B50-8D7E-450B-B704-BD7BAC9740DB}" presName="compNode" presStyleCnt="0"/>
      <dgm:spPr/>
    </dgm:pt>
    <dgm:pt modelId="{C9A205AD-E1FE-4915-9761-3E10E3F320DC}" type="pres">
      <dgm:prSet presAssocID="{3CBB9B50-8D7E-450B-B704-BD7BAC9740DB}" presName="bgRect" presStyleLbl="bgShp" presStyleIdx="1" presStyleCnt="3"/>
      <dgm:spPr/>
    </dgm:pt>
    <dgm:pt modelId="{6FBF5536-EE12-48BB-AB30-88AD0DCE4153}" type="pres">
      <dgm:prSet presAssocID="{3CBB9B50-8D7E-450B-B704-BD7BAC9740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E1AFC9A-0D0E-4E01-B2DD-886D9EF95200}" type="pres">
      <dgm:prSet presAssocID="{3CBB9B50-8D7E-450B-B704-BD7BAC9740DB}" presName="spaceRect" presStyleCnt="0"/>
      <dgm:spPr/>
    </dgm:pt>
    <dgm:pt modelId="{8B4CECC7-CF84-427D-BBA0-8BEC5D9ED6C4}" type="pres">
      <dgm:prSet presAssocID="{3CBB9B50-8D7E-450B-B704-BD7BAC9740DB}" presName="parTx" presStyleLbl="revTx" presStyleIdx="1" presStyleCnt="3">
        <dgm:presLayoutVars>
          <dgm:chMax val="0"/>
          <dgm:chPref val="0"/>
        </dgm:presLayoutVars>
      </dgm:prSet>
      <dgm:spPr/>
    </dgm:pt>
    <dgm:pt modelId="{D4FEB16D-BDA4-4F0C-B290-C214D578D9C6}" type="pres">
      <dgm:prSet presAssocID="{28B9D203-0A8A-443C-9EB2-8F9941029F4C}" presName="sibTrans" presStyleCnt="0"/>
      <dgm:spPr/>
    </dgm:pt>
    <dgm:pt modelId="{4164298D-E74B-42BD-9CEF-58B45C91180A}" type="pres">
      <dgm:prSet presAssocID="{01776D93-15DC-441E-B098-AA074F873E83}" presName="compNode" presStyleCnt="0"/>
      <dgm:spPr/>
    </dgm:pt>
    <dgm:pt modelId="{B82C3DC5-763D-4871-97A8-D8DA5340884A}" type="pres">
      <dgm:prSet presAssocID="{01776D93-15DC-441E-B098-AA074F873E83}" presName="bgRect" presStyleLbl="bgShp" presStyleIdx="2" presStyleCnt="3"/>
      <dgm:spPr/>
    </dgm:pt>
    <dgm:pt modelId="{DE374F3E-96F7-4B4B-9576-B44DC4960241}" type="pres">
      <dgm:prSet presAssocID="{01776D93-15DC-441E-B098-AA074F873E8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3FFAC46A-3706-44BC-824F-5B0F609BC1BC}" type="pres">
      <dgm:prSet presAssocID="{01776D93-15DC-441E-B098-AA074F873E83}" presName="spaceRect" presStyleCnt="0"/>
      <dgm:spPr/>
    </dgm:pt>
    <dgm:pt modelId="{6EC05B5A-9CC4-467B-B301-D1305931031B}" type="pres">
      <dgm:prSet presAssocID="{01776D93-15DC-441E-B098-AA074F873E8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8EFDD0B-8943-40A6-A3E3-1560251495D3}" type="presOf" srcId="{3CBB9B50-8D7E-450B-B704-BD7BAC9740DB}" destId="{8B4CECC7-CF84-427D-BBA0-8BEC5D9ED6C4}" srcOrd="0" destOrd="0" presId="urn:microsoft.com/office/officeart/2018/2/layout/IconVerticalSolidList"/>
    <dgm:cxn modelId="{3F033211-540E-4D2A-88C1-BC20848115C2}" srcId="{7F87BEB8-5858-43DA-8053-7064B857FD0A}" destId="{3CBB9B50-8D7E-450B-B704-BD7BAC9740DB}" srcOrd="1" destOrd="0" parTransId="{F68D8373-B00F-4E63-BEB0-237EF4A33C74}" sibTransId="{28B9D203-0A8A-443C-9EB2-8F9941029F4C}"/>
    <dgm:cxn modelId="{1ABEB149-3983-4C0C-9745-D1CB18184463}" srcId="{7F87BEB8-5858-43DA-8053-7064B857FD0A}" destId="{C6827C0C-79ED-4CE5-B5EF-29C9A5BE2C6B}" srcOrd="0" destOrd="0" parTransId="{8B31F95E-F647-4979-B166-3F95E10160E1}" sibTransId="{3B430682-D109-4080-8660-A466769FE7C6}"/>
    <dgm:cxn modelId="{A8945A7F-DF84-4250-9DAB-BEE8034743A0}" type="presOf" srcId="{01776D93-15DC-441E-B098-AA074F873E83}" destId="{6EC05B5A-9CC4-467B-B301-D1305931031B}" srcOrd="0" destOrd="0" presId="urn:microsoft.com/office/officeart/2018/2/layout/IconVerticalSolidList"/>
    <dgm:cxn modelId="{85B631AC-4EB5-44B5-A844-6D064C6B7255}" srcId="{7F87BEB8-5858-43DA-8053-7064B857FD0A}" destId="{01776D93-15DC-441E-B098-AA074F873E83}" srcOrd="2" destOrd="0" parTransId="{3A64D462-72FC-4B08-AEFE-F1B1F61475ED}" sibTransId="{457DA8C4-EE91-4AAB-B4F0-112B9A781AD7}"/>
    <dgm:cxn modelId="{BDCB59ED-0D4D-4E18-912E-EBE8370029A7}" type="presOf" srcId="{C6827C0C-79ED-4CE5-B5EF-29C9A5BE2C6B}" destId="{F337517C-A4F8-4C26-A01F-5D614FA5C435}" srcOrd="0" destOrd="0" presId="urn:microsoft.com/office/officeart/2018/2/layout/IconVerticalSolidList"/>
    <dgm:cxn modelId="{14B677F4-6F5A-4B66-9B3B-04980D089343}" type="presOf" srcId="{7F87BEB8-5858-43DA-8053-7064B857FD0A}" destId="{7BE59C9B-2D50-464C-B7F8-FCE7B11E30BC}" srcOrd="0" destOrd="0" presId="urn:microsoft.com/office/officeart/2018/2/layout/IconVerticalSolidList"/>
    <dgm:cxn modelId="{D473E836-704D-4EEF-84F4-532A7D94689C}" type="presParOf" srcId="{7BE59C9B-2D50-464C-B7F8-FCE7B11E30BC}" destId="{85B2EC8B-2C59-4609-8B6D-7B51C8F2ADFA}" srcOrd="0" destOrd="0" presId="urn:microsoft.com/office/officeart/2018/2/layout/IconVerticalSolidList"/>
    <dgm:cxn modelId="{22BCC917-5206-4AEA-906D-0875D1B39407}" type="presParOf" srcId="{85B2EC8B-2C59-4609-8B6D-7B51C8F2ADFA}" destId="{1657BC7A-F2D8-4A97-933B-2B3F259B77C4}" srcOrd="0" destOrd="0" presId="urn:microsoft.com/office/officeart/2018/2/layout/IconVerticalSolidList"/>
    <dgm:cxn modelId="{D227E010-A069-4BFA-860F-0884F86FB493}" type="presParOf" srcId="{85B2EC8B-2C59-4609-8B6D-7B51C8F2ADFA}" destId="{C6EB5507-F6D8-42DA-B8B1-6A59443CF260}" srcOrd="1" destOrd="0" presId="urn:microsoft.com/office/officeart/2018/2/layout/IconVerticalSolidList"/>
    <dgm:cxn modelId="{C4C45624-2925-4AA4-86B0-BC2B72C1FD38}" type="presParOf" srcId="{85B2EC8B-2C59-4609-8B6D-7B51C8F2ADFA}" destId="{B3F16A79-B28A-4CB3-A6B5-94BCEF3D1954}" srcOrd="2" destOrd="0" presId="urn:microsoft.com/office/officeart/2018/2/layout/IconVerticalSolidList"/>
    <dgm:cxn modelId="{45BFCF7E-157F-43BF-8B2D-3255779950FA}" type="presParOf" srcId="{85B2EC8B-2C59-4609-8B6D-7B51C8F2ADFA}" destId="{F337517C-A4F8-4C26-A01F-5D614FA5C435}" srcOrd="3" destOrd="0" presId="urn:microsoft.com/office/officeart/2018/2/layout/IconVerticalSolidList"/>
    <dgm:cxn modelId="{DAB804C9-7AB6-49F7-A736-07A5027C7FAA}" type="presParOf" srcId="{7BE59C9B-2D50-464C-B7F8-FCE7B11E30BC}" destId="{FEEE9363-98C4-46FC-82CE-33905AE2608E}" srcOrd="1" destOrd="0" presId="urn:microsoft.com/office/officeart/2018/2/layout/IconVerticalSolidList"/>
    <dgm:cxn modelId="{01214B24-D8F6-462C-B7B6-17150DB0DF31}" type="presParOf" srcId="{7BE59C9B-2D50-464C-B7F8-FCE7B11E30BC}" destId="{8EC14B55-9575-407C-A777-E0480F8FCE99}" srcOrd="2" destOrd="0" presId="urn:microsoft.com/office/officeart/2018/2/layout/IconVerticalSolidList"/>
    <dgm:cxn modelId="{D4385267-5207-4D6C-B78D-62077CFC7E7F}" type="presParOf" srcId="{8EC14B55-9575-407C-A777-E0480F8FCE99}" destId="{C9A205AD-E1FE-4915-9761-3E10E3F320DC}" srcOrd="0" destOrd="0" presId="urn:microsoft.com/office/officeart/2018/2/layout/IconVerticalSolidList"/>
    <dgm:cxn modelId="{3EEAB892-7071-4E26-ADB7-DB1BF8ADD442}" type="presParOf" srcId="{8EC14B55-9575-407C-A777-E0480F8FCE99}" destId="{6FBF5536-EE12-48BB-AB30-88AD0DCE4153}" srcOrd="1" destOrd="0" presId="urn:microsoft.com/office/officeart/2018/2/layout/IconVerticalSolidList"/>
    <dgm:cxn modelId="{F098129C-1910-4EA5-BA0D-083A0806B567}" type="presParOf" srcId="{8EC14B55-9575-407C-A777-E0480F8FCE99}" destId="{BE1AFC9A-0D0E-4E01-B2DD-886D9EF95200}" srcOrd="2" destOrd="0" presId="urn:microsoft.com/office/officeart/2018/2/layout/IconVerticalSolidList"/>
    <dgm:cxn modelId="{FB488B2B-D5E5-4D42-B040-7BEB2F2D5B8E}" type="presParOf" srcId="{8EC14B55-9575-407C-A777-E0480F8FCE99}" destId="{8B4CECC7-CF84-427D-BBA0-8BEC5D9ED6C4}" srcOrd="3" destOrd="0" presId="urn:microsoft.com/office/officeart/2018/2/layout/IconVerticalSolidList"/>
    <dgm:cxn modelId="{FABF4C77-1ACB-4514-8100-A6E8D353F719}" type="presParOf" srcId="{7BE59C9B-2D50-464C-B7F8-FCE7B11E30BC}" destId="{D4FEB16D-BDA4-4F0C-B290-C214D578D9C6}" srcOrd="3" destOrd="0" presId="urn:microsoft.com/office/officeart/2018/2/layout/IconVerticalSolidList"/>
    <dgm:cxn modelId="{560643A3-D01D-44FF-A29E-0D48AF279A53}" type="presParOf" srcId="{7BE59C9B-2D50-464C-B7F8-FCE7B11E30BC}" destId="{4164298D-E74B-42BD-9CEF-58B45C91180A}" srcOrd="4" destOrd="0" presId="urn:microsoft.com/office/officeart/2018/2/layout/IconVerticalSolidList"/>
    <dgm:cxn modelId="{5804FA0E-CCCC-415B-B05D-C63BCDD4F0E4}" type="presParOf" srcId="{4164298D-E74B-42BD-9CEF-58B45C91180A}" destId="{B82C3DC5-763D-4871-97A8-D8DA5340884A}" srcOrd="0" destOrd="0" presId="urn:microsoft.com/office/officeart/2018/2/layout/IconVerticalSolidList"/>
    <dgm:cxn modelId="{6F0269C9-1711-4C36-BF32-608F20F74A50}" type="presParOf" srcId="{4164298D-E74B-42BD-9CEF-58B45C91180A}" destId="{DE374F3E-96F7-4B4B-9576-B44DC4960241}" srcOrd="1" destOrd="0" presId="urn:microsoft.com/office/officeart/2018/2/layout/IconVerticalSolidList"/>
    <dgm:cxn modelId="{B7E59943-CBA7-4ECC-A3E6-2BA7BF7427FA}" type="presParOf" srcId="{4164298D-E74B-42BD-9CEF-58B45C91180A}" destId="{3FFAC46A-3706-44BC-824F-5B0F609BC1BC}" srcOrd="2" destOrd="0" presId="urn:microsoft.com/office/officeart/2018/2/layout/IconVerticalSolidList"/>
    <dgm:cxn modelId="{46351933-C928-41FF-91F5-EAAEF40EC239}" type="presParOf" srcId="{4164298D-E74B-42BD-9CEF-58B45C91180A}" destId="{6EC05B5A-9CC4-467B-B301-D1305931031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A75695-1C87-4BCC-A037-48EA5C18959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9136BD7-7733-45AC-89C0-B7A154C4B8FC}">
      <dgm:prSet/>
      <dgm:spPr/>
      <dgm:t>
        <a:bodyPr/>
        <a:lstStyle/>
        <a:p>
          <a:r>
            <a:rPr lang="en-US" baseline="0"/>
            <a:t>College Board Big Future </a:t>
          </a:r>
          <a:endParaRPr lang="en-US"/>
        </a:p>
      </dgm:t>
    </dgm:pt>
    <dgm:pt modelId="{4B6D84FF-61B1-4F88-AA2C-FD5B7DE3FC81}" type="parTrans" cxnId="{E790FA67-D85F-4CA0-A6A3-EE597A5A9765}">
      <dgm:prSet/>
      <dgm:spPr/>
      <dgm:t>
        <a:bodyPr/>
        <a:lstStyle/>
        <a:p>
          <a:endParaRPr lang="en-US"/>
        </a:p>
      </dgm:t>
    </dgm:pt>
    <dgm:pt modelId="{8633974D-A69E-497A-B000-2B33FF1A47A3}" type="sibTrans" cxnId="{E790FA67-D85F-4CA0-A6A3-EE597A5A9765}">
      <dgm:prSet/>
      <dgm:spPr/>
      <dgm:t>
        <a:bodyPr/>
        <a:lstStyle/>
        <a:p>
          <a:endParaRPr lang="en-US"/>
        </a:p>
      </dgm:t>
    </dgm:pt>
    <dgm:pt modelId="{05A8ED8A-ECD1-4DF2-B2B9-6D0536306E8D}">
      <dgm:prSet/>
      <dgm:spPr/>
      <dgm:t>
        <a:bodyPr/>
        <a:lstStyle/>
        <a:p>
          <a:r>
            <a:rPr lang="en-US" baseline="0"/>
            <a:t>School Links </a:t>
          </a:r>
          <a:endParaRPr lang="en-US"/>
        </a:p>
      </dgm:t>
    </dgm:pt>
    <dgm:pt modelId="{9E6B3EB7-C1A7-4BF6-AE08-636FDB2F3884}" type="parTrans" cxnId="{B06BC5D3-DA85-416A-9BE0-559E51AB3BD8}">
      <dgm:prSet/>
      <dgm:spPr/>
      <dgm:t>
        <a:bodyPr/>
        <a:lstStyle/>
        <a:p>
          <a:endParaRPr lang="en-US"/>
        </a:p>
      </dgm:t>
    </dgm:pt>
    <dgm:pt modelId="{6A363895-C21D-42D3-B935-2ACB7A1E33F8}" type="sibTrans" cxnId="{B06BC5D3-DA85-416A-9BE0-559E51AB3BD8}">
      <dgm:prSet/>
      <dgm:spPr/>
      <dgm:t>
        <a:bodyPr/>
        <a:lstStyle/>
        <a:p>
          <a:endParaRPr lang="en-US"/>
        </a:p>
      </dgm:t>
    </dgm:pt>
    <dgm:pt modelId="{7892BD9F-9859-4FAC-88AF-EFC04A29D3E4}">
      <dgm:prSet/>
      <dgm:spPr/>
      <dgm:t>
        <a:bodyPr/>
        <a:lstStyle/>
        <a:p>
          <a:r>
            <a:rPr lang="en-US" baseline="0"/>
            <a:t>Counselors </a:t>
          </a:r>
          <a:endParaRPr lang="en-US"/>
        </a:p>
      </dgm:t>
    </dgm:pt>
    <dgm:pt modelId="{CAAFD1DE-79B9-4FA6-8077-F7279AA3EE0E}" type="parTrans" cxnId="{759B4B31-08B5-499D-84F8-750FE732A8A1}">
      <dgm:prSet/>
      <dgm:spPr/>
      <dgm:t>
        <a:bodyPr/>
        <a:lstStyle/>
        <a:p>
          <a:endParaRPr lang="en-US"/>
        </a:p>
      </dgm:t>
    </dgm:pt>
    <dgm:pt modelId="{F5DFE51F-5A46-4950-BE54-EA4A3F6634C6}" type="sibTrans" cxnId="{759B4B31-08B5-499D-84F8-750FE732A8A1}">
      <dgm:prSet/>
      <dgm:spPr/>
      <dgm:t>
        <a:bodyPr/>
        <a:lstStyle/>
        <a:p>
          <a:endParaRPr lang="en-US"/>
        </a:p>
      </dgm:t>
    </dgm:pt>
    <dgm:pt modelId="{8C3E68EB-B4A4-4124-AB4B-46544E82F970}">
      <dgm:prSet/>
      <dgm:spPr/>
      <dgm:t>
        <a:bodyPr/>
        <a:lstStyle/>
        <a:p>
          <a:r>
            <a:rPr lang="en-US" baseline="0"/>
            <a:t>AVID </a:t>
          </a:r>
          <a:endParaRPr lang="en-US"/>
        </a:p>
      </dgm:t>
    </dgm:pt>
    <dgm:pt modelId="{9DDC1D37-872B-475A-ADC5-8523D40BC9CB}" type="parTrans" cxnId="{8B0F3A84-0944-454A-95FB-2108D09A982F}">
      <dgm:prSet/>
      <dgm:spPr/>
      <dgm:t>
        <a:bodyPr/>
        <a:lstStyle/>
        <a:p>
          <a:endParaRPr lang="en-US"/>
        </a:p>
      </dgm:t>
    </dgm:pt>
    <dgm:pt modelId="{A1DB4104-10B8-4D85-B76F-56295604DFA0}" type="sibTrans" cxnId="{8B0F3A84-0944-454A-95FB-2108D09A982F}">
      <dgm:prSet/>
      <dgm:spPr/>
      <dgm:t>
        <a:bodyPr/>
        <a:lstStyle/>
        <a:p>
          <a:endParaRPr lang="en-US"/>
        </a:p>
      </dgm:t>
    </dgm:pt>
    <dgm:pt modelId="{BA3CCF73-FAE7-482A-AE0B-837D37C8D652}">
      <dgm:prSet/>
      <dgm:spPr/>
      <dgm:t>
        <a:bodyPr/>
        <a:lstStyle/>
        <a:p>
          <a:r>
            <a:rPr lang="en-US" baseline="0"/>
            <a:t>Teachers </a:t>
          </a:r>
          <a:endParaRPr lang="en-US"/>
        </a:p>
      </dgm:t>
    </dgm:pt>
    <dgm:pt modelId="{6594C3E0-5CFC-4A8F-82E6-C911FA5F153A}" type="parTrans" cxnId="{91BFFFA6-4C3D-46AE-A2FE-DBD241B37B26}">
      <dgm:prSet/>
      <dgm:spPr/>
      <dgm:t>
        <a:bodyPr/>
        <a:lstStyle/>
        <a:p>
          <a:endParaRPr lang="en-US"/>
        </a:p>
      </dgm:t>
    </dgm:pt>
    <dgm:pt modelId="{FE8308B8-5A6C-4EA6-8846-5F93D6E372B3}" type="sibTrans" cxnId="{91BFFFA6-4C3D-46AE-A2FE-DBD241B37B26}">
      <dgm:prSet/>
      <dgm:spPr/>
      <dgm:t>
        <a:bodyPr/>
        <a:lstStyle/>
        <a:p>
          <a:endParaRPr lang="en-US"/>
        </a:p>
      </dgm:t>
    </dgm:pt>
    <dgm:pt modelId="{93C53428-1683-A846-A0C3-5D1A1AD41094}" type="pres">
      <dgm:prSet presAssocID="{A0A75695-1C87-4BCC-A037-48EA5C189592}" presName="linear" presStyleCnt="0">
        <dgm:presLayoutVars>
          <dgm:animLvl val="lvl"/>
          <dgm:resizeHandles val="exact"/>
        </dgm:presLayoutVars>
      </dgm:prSet>
      <dgm:spPr/>
    </dgm:pt>
    <dgm:pt modelId="{58517840-24D1-2645-AE25-8EF2DE0337FF}" type="pres">
      <dgm:prSet presAssocID="{29136BD7-7733-45AC-89C0-B7A154C4B8F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606B5DE-F3EE-2A42-B5EA-0F042260C1E1}" type="pres">
      <dgm:prSet presAssocID="{8633974D-A69E-497A-B000-2B33FF1A47A3}" presName="spacer" presStyleCnt="0"/>
      <dgm:spPr/>
    </dgm:pt>
    <dgm:pt modelId="{14D922FF-312B-8F4D-B191-ED25CFB2787F}" type="pres">
      <dgm:prSet presAssocID="{05A8ED8A-ECD1-4DF2-B2B9-6D0536306E8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5E24233-C241-AD43-A4DD-33EBC126DAE5}" type="pres">
      <dgm:prSet presAssocID="{6A363895-C21D-42D3-B935-2ACB7A1E33F8}" presName="spacer" presStyleCnt="0"/>
      <dgm:spPr/>
    </dgm:pt>
    <dgm:pt modelId="{4E89B38D-F809-9C4A-81DC-5292D5FAEDB6}" type="pres">
      <dgm:prSet presAssocID="{7892BD9F-9859-4FAC-88AF-EFC04A29D3E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A3C65DB-7504-F941-86BB-F8B896F39636}" type="pres">
      <dgm:prSet presAssocID="{F5DFE51F-5A46-4950-BE54-EA4A3F6634C6}" presName="spacer" presStyleCnt="0"/>
      <dgm:spPr/>
    </dgm:pt>
    <dgm:pt modelId="{19CBDED5-832F-FB4F-A034-F355EA13811D}" type="pres">
      <dgm:prSet presAssocID="{8C3E68EB-B4A4-4124-AB4B-46544E82F97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5A0F368-EC8F-A645-9448-52ED68E84BC4}" type="pres">
      <dgm:prSet presAssocID="{A1DB4104-10B8-4D85-B76F-56295604DFA0}" presName="spacer" presStyleCnt="0"/>
      <dgm:spPr/>
    </dgm:pt>
    <dgm:pt modelId="{0223FD7A-806B-5040-BA0B-3FF0DAF1AF96}" type="pres">
      <dgm:prSet presAssocID="{BA3CCF73-FAE7-482A-AE0B-837D37C8D65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41EB10B-04D6-8D42-AE53-AE947FBD82A0}" type="presOf" srcId="{8C3E68EB-B4A4-4124-AB4B-46544E82F970}" destId="{19CBDED5-832F-FB4F-A034-F355EA13811D}" srcOrd="0" destOrd="0" presId="urn:microsoft.com/office/officeart/2005/8/layout/vList2"/>
    <dgm:cxn modelId="{759B4B31-08B5-499D-84F8-750FE732A8A1}" srcId="{A0A75695-1C87-4BCC-A037-48EA5C189592}" destId="{7892BD9F-9859-4FAC-88AF-EFC04A29D3E4}" srcOrd="2" destOrd="0" parTransId="{CAAFD1DE-79B9-4FA6-8077-F7279AA3EE0E}" sibTransId="{F5DFE51F-5A46-4950-BE54-EA4A3F6634C6}"/>
    <dgm:cxn modelId="{E790FA67-D85F-4CA0-A6A3-EE597A5A9765}" srcId="{A0A75695-1C87-4BCC-A037-48EA5C189592}" destId="{29136BD7-7733-45AC-89C0-B7A154C4B8FC}" srcOrd="0" destOrd="0" parTransId="{4B6D84FF-61B1-4F88-AA2C-FD5B7DE3FC81}" sibTransId="{8633974D-A69E-497A-B000-2B33FF1A47A3}"/>
    <dgm:cxn modelId="{C4402C6A-B96E-3047-AAC8-44481A465884}" type="presOf" srcId="{29136BD7-7733-45AC-89C0-B7A154C4B8FC}" destId="{58517840-24D1-2645-AE25-8EF2DE0337FF}" srcOrd="0" destOrd="0" presId="urn:microsoft.com/office/officeart/2005/8/layout/vList2"/>
    <dgm:cxn modelId="{CE335950-0D11-2740-B4C5-C1DF49EDE06F}" type="presOf" srcId="{7892BD9F-9859-4FAC-88AF-EFC04A29D3E4}" destId="{4E89B38D-F809-9C4A-81DC-5292D5FAEDB6}" srcOrd="0" destOrd="0" presId="urn:microsoft.com/office/officeart/2005/8/layout/vList2"/>
    <dgm:cxn modelId="{9293F078-D3F5-E64A-8617-8D1C02F2DCE1}" type="presOf" srcId="{BA3CCF73-FAE7-482A-AE0B-837D37C8D652}" destId="{0223FD7A-806B-5040-BA0B-3FF0DAF1AF96}" srcOrd="0" destOrd="0" presId="urn:microsoft.com/office/officeart/2005/8/layout/vList2"/>
    <dgm:cxn modelId="{8B0F3A84-0944-454A-95FB-2108D09A982F}" srcId="{A0A75695-1C87-4BCC-A037-48EA5C189592}" destId="{8C3E68EB-B4A4-4124-AB4B-46544E82F970}" srcOrd="3" destOrd="0" parTransId="{9DDC1D37-872B-475A-ADC5-8523D40BC9CB}" sibTransId="{A1DB4104-10B8-4D85-B76F-56295604DFA0}"/>
    <dgm:cxn modelId="{149FD186-A36A-0640-8BC1-98E61C61ACF3}" type="presOf" srcId="{A0A75695-1C87-4BCC-A037-48EA5C189592}" destId="{93C53428-1683-A846-A0C3-5D1A1AD41094}" srcOrd="0" destOrd="0" presId="urn:microsoft.com/office/officeart/2005/8/layout/vList2"/>
    <dgm:cxn modelId="{91BFFFA6-4C3D-46AE-A2FE-DBD241B37B26}" srcId="{A0A75695-1C87-4BCC-A037-48EA5C189592}" destId="{BA3CCF73-FAE7-482A-AE0B-837D37C8D652}" srcOrd="4" destOrd="0" parTransId="{6594C3E0-5CFC-4A8F-82E6-C911FA5F153A}" sibTransId="{FE8308B8-5A6C-4EA6-8846-5F93D6E372B3}"/>
    <dgm:cxn modelId="{B06BC5D3-DA85-416A-9BE0-559E51AB3BD8}" srcId="{A0A75695-1C87-4BCC-A037-48EA5C189592}" destId="{05A8ED8A-ECD1-4DF2-B2B9-6D0536306E8D}" srcOrd="1" destOrd="0" parTransId="{9E6B3EB7-C1A7-4BF6-AE08-636FDB2F3884}" sibTransId="{6A363895-C21D-42D3-B935-2ACB7A1E33F8}"/>
    <dgm:cxn modelId="{378CB5FB-01E0-3E42-927C-EA7453BF399E}" type="presOf" srcId="{05A8ED8A-ECD1-4DF2-B2B9-6D0536306E8D}" destId="{14D922FF-312B-8F4D-B191-ED25CFB2787F}" srcOrd="0" destOrd="0" presId="urn:microsoft.com/office/officeart/2005/8/layout/vList2"/>
    <dgm:cxn modelId="{15C9B01D-F346-E840-B398-4FAB8DBAD709}" type="presParOf" srcId="{93C53428-1683-A846-A0C3-5D1A1AD41094}" destId="{58517840-24D1-2645-AE25-8EF2DE0337FF}" srcOrd="0" destOrd="0" presId="urn:microsoft.com/office/officeart/2005/8/layout/vList2"/>
    <dgm:cxn modelId="{A68E98D2-4E03-994F-B917-791AE04A58CB}" type="presParOf" srcId="{93C53428-1683-A846-A0C3-5D1A1AD41094}" destId="{F606B5DE-F3EE-2A42-B5EA-0F042260C1E1}" srcOrd="1" destOrd="0" presId="urn:microsoft.com/office/officeart/2005/8/layout/vList2"/>
    <dgm:cxn modelId="{5D96C416-5983-3647-B40B-53684AEC1FA2}" type="presParOf" srcId="{93C53428-1683-A846-A0C3-5D1A1AD41094}" destId="{14D922FF-312B-8F4D-B191-ED25CFB2787F}" srcOrd="2" destOrd="0" presId="urn:microsoft.com/office/officeart/2005/8/layout/vList2"/>
    <dgm:cxn modelId="{E79D373A-CA15-6E4A-BCB9-312D1EEB9823}" type="presParOf" srcId="{93C53428-1683-A846-A0C3-5D1A1AD41094}" destId="{C5E24233-C241-AD43-A4DD-33EBC126DAE5}" srcOrd="3" destOrd="0" presId="urn:microsoft.com/office/officeart/2005/8/layout/vList2"/>
    <dgm:cxn modelId="{15FFA149-7CE9-BE46-80F0-61C7A2B103BE}" type="presParOf" srcId="{93C53428-1683-A846-A0C3-5D1A1AD41094}" destId="{4E89B38D-F809-9C4A-81DC-5292D5FAEDB6}" srcOrd="4" destOrd="0" presId="urn:microsoft.com/office/officeart/2005/8/layout/vList2"/>
    <dgm:cxn modelId="{DEFF0FDF-0D00-954B-B0EC-3F193DD1BCDD}" type="presParOf" srcId="{93C53428-1683-A846-A0C3-5D1A1AD41094}" destId="{BA3C65DB-7504-F941-86BB-F8B896F39636}" srcOrd="5" destOrd="0" presId="urn:microsoft.com/office/officeart/2005/8/layout/vList2"/>
    <dgm:cxn modelId="{5AEAB159-A56A-D04B-9087-33B585D99FF8}" type="presParOf" srcId="{93C53428-1683-A846-A0C3-5D1A1AD41094}" destId="{19CBDED5-832F-FB4F-A034-F355EA13811D}" srcOrd="6" destOrd="0" presId="urn:microsoft.com/office/officeart/2005/8/layout/vList2"/>
    <dgm:cxn modelId="{21F4A291-B2EE-A14F-99D9-A96E6A9FA285}" type="presParOf" srcId="{93C53428-1683-A846-A0C3-5D1A1AD41094}" destId="{65A0F368-EC8F-A645-9448-52ED68E84BC4}" srcOrd="7" destOrd="0" presId="urn:microsoft.com/office/officeart/2005/8/layout/vList2"/>
    <dgm:cxn modelId="{C525BC24-D695-C448-ACD9-65984A50A6D8}" type="presParOf" srcId="{93C53428-1683-A846-A0C3-5D1A1AD41094}" destId="{0223FD7A-806B-5040-BA0B-3FF0DAF1AF9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D0E30-E90B-C34B-9810-3B1469B9A0AD}">
      <dsp:nvSpPr>
        <dsp:cNvPr id="0" name=""/>
        <dsp:cNvSpPr/>
      </dsp:nvSpPr>
      <dsp:spPr>
        <a:xfrm>
          <a:off x="397549" y="1960"/>
          <a:ext cx="2751906" cy="16511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Setting Goals</a:t>
          </a:r>
          <a:endParaRPr lang="en-US" sz="2400" kern="1200"/>
        </a:p>
      </dsp:txBody>
      <dsp:txXfrm>
        <a:off x="397549" y="1960"/>
        <a:ext cx="2751906" cy="1651143"/>
      </dsp:txXfrm>
    </dsp:sp>
    <dsp:sp modelId="{349A93D1-D04F-6545-A391-75DB3AA755FE}">
      <dsp:nvSpPr>
        <dsp:cNvPr id="0" name=""/>
        <dsp:cNvSpPr/>
      </dsp:nvSpPr>
      <dsp:spPr>
        <a:xfrm>
          <a:off x="3424646" y="1960"/>
          <a:ext cx="2751906" cy="16511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Extracurricular Activities </a:t>
          </a:r>
          <a:endParaRPr lang="en-US" sz="2400" kern="1200"/>
        </a:p>
      </dsp:txBody>
      <dsp:txXfrm>
        <a:off x="3424646" y="1960"/>
        <a:ext cx="2751906" cy="1651143"/>
      </dsp:txXfrm>
    </dsp:sp>
    <dsp:sp modelId="{014C5502-F4A9-EF40-988A-24EABAD347E2}">
      <dsp:nvSpPr>
        <dsp:cNvPr id="0" name=""/>
        <dsp:cNvSpPr/>
      </dsp:nvSpPr>
      <dsp:spPr>
        <a:xfrm>
          <a:off x="6451743" y="1960"/>
          <a:ext cx="2751906" cy="16511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Course Selection &amp; Grades</a:t>
          </a:r>
          <a:endParaRPr lang="en-US" sz="2400" kern="1200"/>
        </a:p>
      </dsp:txBody>
      <dsp:txXfrm>
        <a:off x="6451743" y="1960"/>
        <a:ext cx="2751906" cy="1651143"/>
      </dsp:txXfrm>
    </dsp:sp>
    <dsp:sp modelId="{00530FB0-7986-E649-82F8-B62FE9B43B11}">
      <dsp:nvSpPr>
        <dsp:cNvPr id="0" name=""/>
        <dsp:cNvSpPr/>
      </dsp:nvSpPr>
      <dsp:spPr>
        <a:xfrm>
          <a:off x="397549" y="1928295"/>
          <a:ext cx="2751906" cy="16511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College Visits </a:t>
          </a:r>
          <a:endParaRPr lang="en-US" sz="2400" kern="1200"/>
        </a:p>
      </dsp:txBody>
      <dsp:txXfrm>
        <a:off x="397549" y="1928295"/>
        <a:ext cx="2751906" cy="1651143"/>
      </dsp:txXfrm>
    </dsp:sp>
    <dsp:sp modelId="{1EAFCA17-8F59-C443-8B74-4D529758AF00}">
      <dsp:nvSpPr>
        <dsp:cNvPr id="0" name=""/>
        <dsp:cNvSpPr/>
      </dsp:nvSpPr>
      <dsp:spPr>
        <a:xfrm>
          <a:off x="3424646" y="1928295"/>
          <a:ext cx="2751906" cy="16511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Testing (PSAT)</a:t>
          </a:r>
          <a:endParaRPr lang="en-US" sz="2400" kern="1200"/>
        </a:p>
      </dsp:txBody>
      <dsp:txXfrm>
        <a:off x="3424646" y="1928295"/>
        <a:ext cx="2751906" cy="1651143"/>
      </dsp:txXfrm>
    </dsp:sp>
    <dsp:sp modelId="{37F00E01-80FA-4C4C-95D2-3CFE1285659C}">
      <dsp:nvSpPr>
        <dsp:cNvPr id="0" name=""/>
        <dsp:cNvSpPr/>
      </dsp:nvSpPr>
      <dsp:spPr>
        <a:xfrm>
          <a:off x="6451743" y="1928295"/>
          <a:ext cx="2751906" cy="16511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baseline="0"/>
            <a:t>Paying for College </a:t>
          </a:r>
          <a:endParaRPr lang="en-US" sz="2400" kern="1200"/>
        </a:p>
      </dsp:txBody>
      <dsp:txXfrm>
        <a:off x="6451743" y="1928295"/>
        <a:ext cx="2751906" cy="16511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7BC7A-F2D8-4A97-933B-2B3F259B77C4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EB5507-F6D8-42DA-B8B1-6A59443CF260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37517C-A4F8-4C26-A01F-5D614FA5C435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Visit a nearby college (University of Houston , Rice University, Houston Community College, Houston Christian University) </a:t>
          </a:r>
          <a:endParaRPr lang="en-US" sz="2400" kern="1200"/>
        </a:p>
      </dsp:txBody>
      <dsp:txXfrm>
        <a:off x="1840237" y="680"/>
        <a:ext cx="4666066" cy="1593279"/>
      </dsp:txXfrm>
    </dsp:sp>
    <dsp:sp modelId="{C9A205AD-E1FE-4915-9761-3E10E3F320DC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F5536-EE12-48BB-AB30-88AD0DCE4153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CECC7-CF84-427D-BBA0-8BEC5D9ED6C4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Tours, upcoming events, college classes </a:t>
          </a:r>
          <a:endParaRPr lang="en-US" sz="2400" kern="1200"/>
        </a:p>
      </dsp:txBody>
      <dsp:txXfrm>
        <a:off x="1840237" y="1992280"/>
        <a:ext cx="4666066" cy="1593279"/>
      </dsp:txXfrm>
    </dsp:sp>
    <dsp:sp modelId="{B82C3DC5-763D-4871-97A8-D8DA5340884A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374F3E-96F7-4B4B-9576-B44DC4960241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C05B5A-9CC4-467B-B301-D1305931031B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baseline="0"/>
            <a:t>College Fairs </a:t>
          </a:r>
          <a:endParaRPr lang="en-US" sz="2400" kern="1200"/>
        </a:p>
      </dsp:txBody>
      <dsp:txXfrm>
        <a:off x="1840237" y="3983879"/>
        <a:ext cx="4666066" cy="1593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17840-24D1-2645-AE25-8EF2DE0337FF}">
      <dsp:nvSpPr>
        <dsp:cNvPr id="0" name=""/>
        <dsp:cNvSpPr/>
      </dsp:nvSpPr>
      <dsp:spPr>
        <a:xfrm>
          <a:off x="0" y="25829"/>
          <a:ext cx="6506304" cy="10038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/>
            <a:t>College Board Big Future </a:t>
          </a:r>
          <a:endParaRPr lang="en-US" sz="4400" kern="1200"/>
        </a:p>
      </dsp:txBody>
      <dsp:txXfrm>
        <a:off x="49004" y="74833"/>
        <a:ext cx="6408296" cy="905852"/>
      </dsp:txXfrm>
    </dsp:sp>
    <dsp:sp modelId="{14D922FF-312B-8F4D-B191-ED25CFB2787F}">
      <dsp:nvSpPr>
        <dsp:cNvPr id="0" name=""/>
        <dsp:cNvSpPr/>
      </dsp:nvSpPr>
      <dsp:spPr>
        <a:xfrm>
          <a:off x="0" y="1156409"/>
          <a:ext cx="6506304" cy="1003860"/>
        </a:xfrm>
        <a:prstGeom prst="roundRect">
          <a:avLst/>
        </a:prstGeom>
        <a:solidFill>
          <a:schemeClr val="accent5">
            <a:hueOff val="2208089"/>
            <a:satOff val="7189"/>
            <a:lumOff val="25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/>
            <a:t>School Links </a:t>
          </a:r>
          <a:endParaRPr lang="en-US" sz="4400" kern="1200"/>
        </a:p>
      </dsp:txBody>
      <dsp:txXfrm>
        <a:off x="49004" y="1205413"/>
        <a:ext cx="6408296" cy="905852"/>
      </dsp:txXfrm>
    </dsp:sp>
    <dsp:sp modelId="{4E89B38D-F809-9C4A-81DC-5292D5FAEDB6}">
      <dsp:nvSpPr>
        <dsp:cNvPr id="0" name=""/>
        <dsp:cNvSpPr/>
      </dsp:nvSpPr>
      <dsp:spPr>
        <a:xfrm>
          <a:off x="0" y="2286990"/>
          <a:ext cx="6506304" cy="1003860"/>
        </a:xfrm>
        <a:prstGeom prst="roundRect">
          <a:avLst/>
        </a:prstGeom>
        <a:solidFill>
          <a:schemeClr val="accent5">
            <a:hueOff val="4416178"/>
            <a:satOff val="14379"/>
            <a:lumOff val="5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/>
            <a:t>Counselors </a:t>
          </a:r>
          <a:endParaRPr lang="en-US" sz="4400" kern="1200"/>
        </a:p>
      </dsp:txBody>
      <dsp:txXfrm>
        <a:off x="49004" y="2335994"/>
        <a:ext cx="6408296" cy="905852"/>
      </dsp:txXfrm>
    </dsp:sp>
    <dsp:sp modelId="{19CBDED5-832F-FB4F-A034-F355EA13811D}">
      <dsp:nvSpPr>
        <dsp:cNvPr id="0" name=""/>
        <dsp:cNvSpPr/>
      </dsp:nvSpPr>
      <dsp:spPr>
        <a:xfrm>
          <a:off x="0" y="3417570"/>
          <a:ext cx="6506304" cy="1003860"/>
        </a:xfrm>
        <a:prstGeom prst="roundRect">
          <a:avLst/>
        </a:prstGeom>
        <a:solidFill>
          <a:schemeClr val="accent5">
            <a:hueOff val="6624266"/>
            <a:satOff val="21568"/>
            <a:lumOff val="75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/>
            <a:t>AVID </a:t>
          </a:r>
          <a:endParaRPr lang="en-US" sz="4400" kern="1200"/>
        </a:p>
      </dsp:txBody>
      <dsp:txXfrm>
        <a:off x="49004" y="3466574"/>
        <a:ext cx="6408296" cy="905852"/>
      </dsp:txXfrm>
    </dsp:sp>
    <dsp:sp modelId="{0223FD7A-806B-5040-BA0B-3FF0DAF1AF96}">
      <dsp:nvSpPr>
        <dsp:cNvPr id="0" name=""/>
        <dsp:cNvSpPr/>
      </dsp:nvSpPr>
      <dsp:spPr>
        <a:xfrm>
          <a:off x="0" y="4548150"/>
          <a:ext cx="6506304" cy="1003860"/>
        </a:xfrm>
        <a:prstGeom prst="roundRect">
          <a:avLst/>
        </a:prstGeom>
        <a:solidFill>
          <a:schemeClr val="accent5">
            <a:hueOff val="8832355"/>
            <a:satOff val="28758"/>
            <a:lumOff val="1000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baseline="0"/>
            <a:t>Teachers </a:t>
          </a:r>
          <a:endParaRPr lang="en-US" sz="4400" kern="1200"/>
        </a:p>
      </dsp:txBody>
      <dsp:txXfrm>
        <a:off x="49004" y="4597154"/>
        <a:ext cx="6408296" cy="90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ECB5883-038C-4696-8E27-1811E470D6D4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3643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5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9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6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9F5005-EC25-4FB9-B19B-2437F0B120D2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52827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2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1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0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2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B1DD93-7C9D-4E53-81F0-DDE57FEA7EDB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274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F7BC28-59DE-4F83-B4A1-497203279FAD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8AC1EC-23E2-4F0E-A5A4-674EC8DB95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740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10/1/2025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68AC1EC-23E2-4F0E-A5A4-674EC8DB95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555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D2FAB4BB-B0E7-B1E1-4FA6-EC0B0D6D1D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14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310B1DD0-264A-47E3-A16A-C87AFA51E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20000">
                <a:schemeClr val="tx2">
                  <a:alpha val="70000"/>
                </a:schemeClr>
              </a:gs>
              <a:gs pos="10000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69C1BB7B-F21E-41A2-B30C-D8507B960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DF6D7DDE-F8A1-4105-9729-F9EB5F81A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9CCC8A-6DCB-3D6B-8924-D308BED49E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College &amp; Career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98A44A-DF9A-0F84-0F6B-14923F3DB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2"/>
                </a:solidFill>
              </a:rPr>
              <a:t>Mrs. Kahley Warren</a:t>
            </a:r>
          </a:p>
        </p:txBody>
      </p:sp>
    </p:spTree>
    <p:extLst>
      <p:ext uri="{BB962C8B-B14F-4D97-AF65-F5344CB8AC3E}">
        <p14:creationId xmlns:p14="http://schemas.microsoft.com/office/powerpoint/2010/main" val="13952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BEFA-FC3E-BDB5-072A-377FAF59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E2773-3B8E-FC15-80F3-578147890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200"/>
            <a:ext cx="9601200" cy="4394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should be my student's top priority? </a:t>
            </a:r>
          </a:p>
          <a:p>
            <a:r>
              <a:rPr lang="en-US" dirty="0"/>
              <a:t>Yearly Goals </a:t>
            </a:r>
          </a:p>
          <a:p>
            <a:pPr lvl="1"/>
            <a:r>
              <a:rPr lang="en-US" dirty="0"/>
              <a:t>SMART goals (specific, measurable, attainable, relevant, timely)</a:t>
            </a:r>
          </a:p>
          <a:p>
            <a:pPr lvl="1"/>
            <a:r>
              <a:rPr lang="en-US" dirty="0"/>
              <a:t>Grades, extracurricular, leadership, volunteering </a:t>
            </a:r>
          </a:p>
          <a:p>
            <a:pPr lvl="1"/>
            <a:r>
              <a:rPr lang="en-US" dirty="0"/>
              <a:t>Short term academic and personal goals - grades, attendance, effort affect future opportunities </a:t>
            </a:r>
          </a:p>
          <a:p>
            <a:r>
              <a:rPr lang="en-US" dirty="0"/>
              <a:t>Future Minded – conversations surrounding career &amp; college </a:t>
            </a:r>
          </a:p>
          <a:p>
            <a:pPr lvl="1"/>
            <a:r>
              <a:rPr lang="en-US" dirty="0"/>
              <a:t>Career Exploration: What careers would you like to explore? </a:t>
            </a:r>
          </a:p>
          <a:p>
            <a:pPr lvl="1"/>
            <a:r>
              <a:rPr lang="en-US" dirty="0"/>
              <a:t>Does the career you’re interested in require a college degree? (associate, bachelor, masters, PHD, certifications…)</a:t>
            </a:r>
          </a:p>
          <a:p>
            <a:pPr lvl="1"/>
            <a:r>
              <a:rPr lang="en-US" dirty="0"/>
              <a:t>Salary / Lifestyle </a:t>
            </a:r>
          </a:p>
          <a:p>
            <a:pPr lvl="1"/>
            <a:r>
              <a:rPr lang="en-US" dirty="0"/>
              <a:t>Post secondary plans (college, exploration year, trade school, military)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8B7DB-B6D5-1D83-FA71-96003334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56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FCE7E-923A-BDCA-EA78-A35D69B9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Extracurricular Activities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4EB6B-FBCA-8411-0DEC-C2F38BC58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8000"/>
            <a:ext cx="9601200" cy="4089400"/>
          </a:xfrm>
        </p:spPr>
        <p:txBody>
          <a:bodyPr/>
          <a:lstStyle/>
          <a:p>
            <a:r>
              <a:rPr lang="en-US" dirty="0"/>
              <a:t>GET INVOLVED (clubs, organizations, sports)</a:t>
            </a:r>
          </a:p>
          <a:p>
            <a:r>
              <a:rPr lang="en-US" dirty="0"/>
              <a:t>Can help to identify interest …passions, hobbies</a:t>
            </a:r>
          </a:p>
          <a:p>
            <a:r>
              <a:rPr lang="en-US" dirty="0"/>
              <a:t>Creates personal responsibility</a:t>
            </a:r>
          </a:p>
          <a:p>
            <a:r>
              <a:rPr lang="en-US" dirty="0"/>
              <a:t>Leadership opportunities </a:t>
            </a:r>
          </a:p>
          <a:p>
            <a:r>
              <a:rPr lang="en-US" dirty="0"/>
              <a:t>College admissions appreciate a well-rounded student</a:t>
            </a:r>
          </a:p>
          <a:p>
            <a:pPr lvl="1"/>
            <a:r>
              <a:rPr lang="en-US" dirty="0"/>
              <a:t>Holistic Review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770D2-D7EE-4E6B-D5CD-CB5E66628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82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840D-27D7-3E18-FB65-1B3FB089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Selection &amp; 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600DC-2A1C-0B9E-EF4D-358E080B5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300"/>
            <a:ext cx="9601200" cy="43797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Academics are VERY important in college admissions </a:t>
            </a:r>
          </a:p>
          <a:p>
            <a:r>
              <a:rPr lang="en-US" dirty="0"/>
              <a:t>Create healthy study habits </a:t>
            </a:r>
          </a:p>
          <a:p>
            <a:pPr lvl="1"/>
            <a:r>
              <a:rPr lang="en-US" dirty="0"/>
              <a:t>Organization </a:t>
            </a:r>
          </a:p>
          <a:p>
            <a:pPr lvl="1"/>
            <a:r>
              <a:rPr lang="en-US" dirty="0"/>
              <a:t>Have a daily “Study Hour” (even if there is no assigned homework) </a:t>
            </a:r>
          </a:p>
          <a:p>
            <a:pPr lvl="1"/>
            <a:r>
              <a:rPr lang="en-US" dirty="0"/>
              <a:t>Study with friends </a:t>
            </a:r>
          </a:p>
          <a:p>
            <a:pPr lvl="1"/>
            <a:r>
              <a:rPr lang="en-US" dirty="0"/>
              <a:t>Communicate concerns </a:t>
            </a:r>
          </a:p>
          <a:p>
            <a:r>
              <a:rPr lang="en-US" dirty="0"/>
              <a:t>Challenge your students to take rigorous courses </a:t>
            </a:r>
          </a:p>
          <a:p>
            <a:pPr lvl="1"/>
            <a:r>
              <a:rPr lang="en-US" dirty="0"/>
              <a:t>Prep for higher level high school courses </a:t>
            </a:r>
          </a:p>
          <a:p>
            <a:pPr lvl="1"/>
            <a:r>
              <a:rPr lang="en-US" dirty="0"/>
              <a:t>AP: HS courses designed by </a:t>
            </a:r>
            <a:r>
              <a:rPr lang="en-US" dirty="0" err="1"/>
              <a:t>CollegeBoard</a:t>
            </a:r>
            <a:r>
              <a:rPr lang="en-US" dirty="0"/>
              <a:t> – AP Exam required to obtain college credit 3+ score </a:t>
            </a:r>
          </a:p>
          <a:p>
            <a:pPr lvl="1"/>
            <a:r>
              <a:rPr lang="en-US" dirty="0"/>
              <a:t>Dual Credit: College course taken at the HS campus; one course – HCC </a:t>
            </a:r>
          </a:p>
          <a:p>
            <a:pPr lvl="1"/>
            <a:r>
              <a:rPr lang="en-US" dirty="0" err="1"/>
              <a:t>OnRamps</a:t>
            </a:r>
            <a:r>
              <a:rPr lang="en-US" dirty="0"/>
              <a:t>: College course taken at the HS campus; two courses – UT </a:t>
            </a:r>
          </a:p>
          <a:p>
            <a:pPr lvl="1"/>
            <a:r>
              <a:rPr lang="en-US" dirty="0"/>
              <a:t>**Not beneficial to take advanced courses if not doing well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C42BD-7285-6B85-51DF-ABBC69844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075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7C58D-3E5F-CC5F-689F-D62EEB1C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(PSAT)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3FE14-ADEC-1A36-48E6-6FB94E2CF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394" y="1428750"/>
            <a:ext cx="9935727" cy="50246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Grade PSAT</a:t>
            </a:r>
          </a:p>
          <a:p>
            <a:r>
              <a:rPr lang="en-US" dirty="0"/>
              <a:t>High School PSAT, SAT, ACT, TSI </a:t>
            </a:r>
          </a:p>
          <a:p>
            <a:pPr lvl="1"/>
            <a:r>
              <a:rPr lang="en-US" dirty="0"/>
              <a:t>PSAT (9, 10, 11 National Merit)</a:t>
            </a:r>
          </a:p>
          <a:p>
            <a:pPr lvl="2"/>
            <a:r>
              <a:rPr lang="en-US" dirty="0"/>
              <a:t>SAT Practice Test </a:t>
            </a:r>
          </a:p>
          <a:p>
            <a:pPr lvl="1"/>
            <a:r>
              <a:rPr lang="en-US" dirty="0"/>
              <a:t>SAT / ACT (Junior &amp; Senior year)</a:t>
            </a:r>
          </a:p>
          <a:p>
            <a:pPr lvl="2"/>
            <a:r>
              <a:rPr lang="en-US" dirty="0"/>
              <a:t>College admissions exam </a:t>
            </a:r>
          </a:p>
          <a:p>
            <a:pPr lvl="2"/>
            <a:r>
              <a:rPr lang="en-US" dirty="0"/>
              <a:t>School Day SAT Junior Year (free)</a:t>
            </a:r>
          </a:p>
          <a:p>
            <a:pPr lvl="2"/>
            <a:r>
              <a:rPr lang="en-US" dirty="0"/>
              <a:t>Suggest to take 2-3 times </a:t>
            </a:r>
          </a:p>
          <a:p>
            <a:pPr lvl="2"/>
            <a:r>
              <a:rPr lang="en-US" dirty="0"/>
              <a:t>Test Optional (College Admissions) </a:t>
            </a:r>
          </a:p>
          <a:p>
            <a:pPr lvl="1"/>
            <a:r>
              <a:rPr lang="en-US" dirty="0"/>
              <a:t>TSI (Junior or Senior year if required)</a:t>
            </a:r>
          </a:p>
          <a:p>
            <a:pPr lvl="2"/>
            <a:r>
              <a:rPr lang="en-US" dirty="0"/>
              <a:t>College course placement exam </a:t>
            </a:r>
          </a:p>
          <a:p>
            <a:pPr lvl="2"/>
            <a:r>
              <a:rPr lang="en-US" dirty="0"/>
              <a:t>Used for Dual Credit placement </a:t>
            </a:r>
          </a:p>
          <a:p>
            <a:pPr lvl="2"/>
            <a:r>
              <a:rPr lang="en-US" dirty="0"/>
              <a:t>Required for Texas public colleges </a:t>
            </a:r>
          </a:p>
          <a:p>
            <a:pPr lvl="2"/>
            <a:r>
              <a:rPr lang="en-US" dirty="0"/>
              <a:t>Exempt through the SAT(530 Math, 480 ELAR / ACT 23 Composite 19 ELAR &amp; Math)</a:t>
            </a:r>
          </a:p>
          <a:p>
            <a:pPr lvl="2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1C2CB-0F9F-5E7E-0BDF-30DA7E3E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10D88E-9744-2D4B-BB2D-863E601A1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College Visits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483BC-EC4E-E4D5-CDA2-ED65F094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574B628F-7551-2BDA-C1C2-75354552B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30851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7082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C34F5-FE04-877C-06FA-E79EF1D7D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Paying for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DF23C-FE08-3808-BDE9-71E401F3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2161" y="1428750"/>
            <a:ext cx="8915400" cy="410029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Consider how much your family can afford </a:t>
            </a:r>
          </a:p>
          <a:p>
            <a:pPr lvl="1"/>
            <a:r>
              <a:rPr lang="en-US" dirty="0"/>
              <a:t>Including family contributions, financial aid, and scholarships </a:t>
            </a:r>
          </a:p>
          <a:p>
            <a:r>
              <a:rPr lang="en-US" dirty="0"/>
              <a:t>Public vs Private vs Community College </a:t>
            </a:r>
          </a:p>
          <a:p>
            <a:r>
              <a:rPr lang="en-US" dirty="0"/>
              <a:t>What are your students' goals for the future? </a:t>
            </a:r>
          </a:p>
          <a:p>
            <a:pPr lvl="1"/>
            <a:r>
              <a:rPr lang="en-US" dirty="0"/>
              <a:t>Career aspirations </a:t>
            </a:r>
          </a:p>
          <a:p>
            <a:r>
              <a:rPr lang="en-US" dirty="0"/>
              <a:t>Scholarships (merit based, sports, organization) </a:t>
            </a:r>
          </a:p>
          <a:p>
            <a:r>
              <a:rPr lang="en-US" dirty="0"/>
              <a:t>FAFSA- Free Application for Federal Student Aid (graduation requirement)</a:t>
            </a:r>
          </a:p>
          <a:p>
            <a:pPr lvl="1"/>
            <a:r>
              <a:rPr lang="en-US" dirty="0"/>
              <a:t>Grants </a:t>
            </a:r>
          </a:p>
          <a:p>
            <a:pPr lvl="1"/>
            <a:r>
              <a:rPr lang="en-US" dirty="0"/>
              <a:t>Student loans </a:t>
            </a:r>
          </a:p>
          <a:p>
            <a:pPr lvl="1"/>
            <a:r>
              <a:rPr lang="en-US" dirty="0"/>
              <a:t>Work-study </a:t>
            </a:r>
          </a:p>
          <a:p>
            <a:pPr lvl="1"/>
            <a:r>
              <a:rPr lang="en-US" dirty="0"/>
              <a:t>Need based scholarships </a:t>
            </a:r>
          </a:p>
          <a:p>
            <a:pPr lvl="1"/>
            <a:r>
              <a:rPr lang="en-US" dirty="0"/>
              <a:t>October 1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EE9DC-4D35-90A1-0BF1-AE173D5E8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16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1BE9-7EAD-FA18-6382-061C65D25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the Future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06642-DFB0-25CE-15DA-041E1D9DC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3036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Career Planning </a:t>
            </a:r>
          </a:p>
          <a:p>
            <a:pPr lvl="1"/>
            <a:r>
              <a:rPr lang="en-US" dirty="0"/>
              <a:t>Researching career possibilities </a:t>
            </a:r>
          </a:p>
          <a:p>
            <a:pPr lvl="1"/>
            <a:r>
              <a:rPr lang="en-US" dirty="0"/>
              <a:t>What does this potential career require of you school wise?</a:t>
            </a:r>
          </a:p>
          <a:p>
            <a:r>
              <a:rPr lang="en-US" dirty="0"/>
              <a:t>College Planning </a:t>
            </a:r>
          </a:p>
          <a:p>
            <a:pPr lvl="1"/>
            <a:r>
              <a:rPr lang="en-US" dirty="0"/>
              <a:t>Majors available, programs, location, size, cost, student life </a:t>
            </a:r>
          </a:p>
          <a:p>
            <a:r>
              <a:rPr lang="en-US" dirty="0"/>
              <a:t>Testing (SAT/ACT/TSI)</a:t>
            </a:r>
          </a:p>
          <a:p>
            <a:pPr lvl="1"/>
            <a:r>
              <a:rPr lang="en-US" dirty="0"/>
              <a:t>Study, sign up, and take the SAT/ACT</a:t>
            </a:r>
          </a:p>
          <a:p>
            <a:r>
              <a:rPr lang="en-US" dirty="0"/>
              <a:t>College Applications (Applications, Transcripts, Testing, Essays, LOR)</a:t>
            </a:r>
          </a:p>
          <a:p>
            <a:pPr lvl="1"/>
            <a:r>
              <a:rPr lang="en-US" dirty="0"/>
              <a:t>Research admissions requirements for each college you plan to apply to</a:t>
            </a:r>
          </a:p>
          <a:p>
            <a:r>
              <a:rPr lang="en-US" dirty="0"/>
              <a:t>Financial Aid </a:t>
            </a:r>
          </a:p>
          <a:p>
            <a:pPr lvl="1"/>
            <a:r>
              <a:rPr lang="en-US" dirty="0"/>
              <a:t>Complete FAFSA during senior year (October 1)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DD630-8E3A-8D49-3FE5-D517616B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54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8470B-BDF9-6CC7-F4EB-ECC6F9BAD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Holistic Review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8DE42-6F13-CE24-0054-76DD8E56D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5961"/>
            <a:ext cx="9601200" cy="4409161"/>
          </a:xfrm>
        </p:spPr>
        <p:txBody>
          <a:bodyPr/>
          <a:lstStyle/>
          <a:p>
            <a:r>
              <a:rPr lang="en-US" dirty="0"/>
              <a:t>College Application &amp; Admissions Review </a:t>
            </a:r>
          </a:p>
          <a:p>
            <a:pPr lvl="1"/>
            <a:r>
              <a:rPr lang="en-US" dirty="0"/>
              <a:t>Submitted college application (</a:t>
            </a:r>
            <a:r>
              <a:rPr lang="en-US" dirty="0" err="1"/>
              <a:t>CommonApp</a:t>
            </a:r>
            <a:r>
              <a:rPr lang="en-US" dirty="0"/>
              <a:t>, </a:t>
            </a:r>
            <a:r>
              <a:rPr lang="en-US" dirty="0" err="1"/>
              <a:t>ApplyTexas</a:t>
            </a:r>
            <a:r>
              <a:rPr lang="en-US" dirty="0"/>
              <a:t>,)</a:t>
            </a:r>
          </a:p>
          <a:p>
            <a:pPr lvl="1"/>
            <a:r>
              <a:rPr lang="en-US" dirty="0"/>
              <a:t>College Essay </a:t>
            </a:r>
          </a:p>
          <a:p>
            <a:pPr lvl="1"/>
            <a:r>
              <a:rPr lang="en-US" dirty="0"/>
              <a:t>Application Fee (application waivers available) </a:t>
            </a:r>
          </a:p>
          <a:p>
            <a:pPr lvl="1"/>
            <a:r>
              <a:rPr lang="en-US" dirty="0"/>
              <a:t>Transcripts (Grades, coursework, GPA, Class rank)</a:t>
            </a:r>
          </a:p>
          <a:p>
            <a:pPr lvl="1"/>
            <a:r>
              <a:rPr lang="en-US" dirty="0"/>
              <a:t>SAT/ACT test – optional or required (21 private – 42 public require) </a:t>
            </a:r>
          </a:p>
          <a:p>
            <a:pPr lvl="1"/>
            <a:r>
              <a:rPr lang="en-US" dirty="0"/>
              <a:t>Non-academic – extracurricular, leadership, work, volunteer, extraordinary opportunities, challenges and hardships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4FF3B-2608-DFAE-ADD2-7D1B98E6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1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3246E-A9A8-E051-E5F2-F9277F027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Resources  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12082-E864-D0AD-BCA4-A66CCF283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1CD3C5C6-7631-6C31-4D6A-DC2F383C3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69779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33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51D149FF-24EA-4575-93C6-D58A02586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7EDACD-FAF3-ADFE-9526-B79A4467D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956" y="1480930"/>
            <a:ext cx="4975700" cy="367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College &amp; Career Trivia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C965133-69F4-4869-A4C0-97C9B2B60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2108425" cy="68576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43FEB8E0-28C6-45D4-B8D7-F36F09074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1125266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09EBF91-BD5B-4CA7-8B07-993751CD3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6357" y="2463421"/>
            <a:ext cx="0" cy="203351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5F7C7-E395-AA90-FCB5-AE9FEA14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</a:t>
            </a:fld>
            <a:endParaRPr lang="en-US" kern="1200" baseline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2186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10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4" name="Rectangle 14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16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77A4866-255A-10BE-6F97-27FE882E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128" y="1788454"/>
            <a:ext cx="8361229" cy="209822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400" dirty="0"/>
              <a:t>What is the difference between Public and private Colleges?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C41F7-9714-3FC3-F843-DD15FFD6B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9906" y="3956279"/>
            <a:ext cx="6831673" cy="1086237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spcAft>
                <a:spcPts val="600"/>
              </a:spcAft>
            </a:pPr>
            <a:endParaRPr lang="en-US" sz="2300"/>
          </a:p>
          <a:p>
            <a:pPr algn="ctr">
              <a:spcAft>
                <a:spcPts val="600"/>
              </a:spcAft>
            </a:pPr>
            <a:endParaRPr lang="en-US" sz="23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25E36-24A4-C4B6-99DA-711640F4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lang="en-US" kern="1200" baseline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C650-7ABD-AC93-9E1C-823777C7F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should you plan to take the SAT or ACT?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CF18C-C8E1-A3C0-2173-8149F74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8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EB9D8FD-E58E-3822-2208-DEF76F08F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128" y="1788454"/>
            <a:ext cx="8361229" cy="209822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000" dirty="0"/>
              <a:t>What is the (2) online application that allows students to apply to several colleges at once?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75345-8C6D-0035-B248-9645F74B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5</a:t>
            </a:fld>
            <a:endParaRPr lang="en-US" kern="1200" baseline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990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3A316-C663-A756-0457-E2E9A0DC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What is the average total cost of attendance for a 4-year public university in Texas?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D7090-4F53-3DDB-C666-97F12EB31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21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4909873-1B2F-33BB-C99A-37370B9CB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128" y="1788454"/>
            <a:ext cx="8361229" cy="209822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/>
              <a:t>What are the four types of Financial Aid?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2BC6-A665-A980-AD05-DF8A1F013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lang="en-US" kern="1200" baseline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66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18BE-BF50-E52D-802A-8E667B398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do students begin the college Application process?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E3C9D-D054-A289-197D-3CFBE8B47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1D17E-F600-51F4-768B-0122EF2F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48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45E1-99BD-C4C4-DD60-BA1166A0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91530" cy="1485900"/>
          </a:xfrm>
        </p:spPr>
        <p:txBody>
          <a:bodyPr>
            <a:normAutofit/>
          </a:bodyPr>
          <a:lstStyle/>
          <a:p>
            <a:r>
              <a:rPr lang="en-US" sz="4000" dirty="0"/>
              <a:t>College &amp; Career Planning in Middle School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A7721-5990-9724-EB83-F3CE3EEB1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27003ABE-E7E8-31E2-39EA-374491ADAF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541828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40199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{8BC83E3D-5B37-E245-BF73-1AF2BF77C948}tf10001072</Template>
  <TotalTime>1079</TotalTime>
  <Words>739</Words>
  <Application>Microsoft Office PowerPoint</Application>
  <PresentationFormat>Widescreen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Franklin Gothic Book</vt:lpstr>
      <vt:lpstr>Crop</vt:lpstr>
      <vt:lpstr>College &amp; Career</vt:lpstr>
      <vt:lpstr>College &amp; Career Trivia </vt:lpstr>
      <vt:lpstr>What is the difference between Public and private Colleges?</vt:lpstr>
      <vt:lpstr>When should you plan to take the SAT or ACT?</vt:lpstr>
      <vt:lpstr>What is the (2) online application that allows students to apply to several colleges at once? </vt:lpstr>
      <vt:lpstr>What is the average total cost of attendance for a 4-year public university in Texas?</vt:lpstr>
      <vt:lpstr>What are the four types of Financial Aid? </vt:lpstr>
      <vt:lpstr>When do students begin the college Application process?</vt:lpstr>
      <vt:lpstr>College &amp; Career Planning in Middle School</vt:lpstr>
      <vt:lpstr>Setting Goals </vt:lpstr>
      <vt:lpstr>Extracurricular Activities </vt:lpstr>
      <vt:lpstr>Course Selection &amp; Grades</vt:lpstr>
      <vt:lpstr>Testing (PSAT)</vt:lpstr>
      <vt:lpstr>College Visits</vt:lpstr>
      <vt:lpstr>Paying for College</vt:lpstr>
      <vt:lpstr>A Look at the Future </vt:lpstr>
      <vt:lpstr>Holistic Review </vt:lpstr>
      <vt:lpstr>Resources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&amp; Career</dc:title>
  <dc:creator>Warren, Matthew</dc:creator>
  <cp:lastModifiedBy>Wilcox, Emily</cp:lastModifiedBy>
  <cp:revision>6</cp:revision>
  <dcterms:created xsi:type="dcterms:W3CDTF">2024-09-30T00:25:08Z</dcterms:created>
  <dcterms:modified xsi:type="dcterms:W3CDTF">2025-10-01T18:43:23Z</dcterms:modified>
</cp:coreProperties>
</file>